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43"/>
            <a:ext cx="12191695" cy="68391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Дашборд_Блинова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