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43"/>
            <a:ext cx="12191695" cy="6839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Дашборд_Тагинцев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