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70"/>
            <a:ext cx="12191695" cy="68444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Дашборд_Щербак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