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885"/>
            <a:ext cx="12191695" cy="67562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Дашборд_Пинаева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