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68"/>
            <a:ext cx="12191695" cy="669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Дашборд_Хрусталёва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