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323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h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4999"/>
            <a:ext cx="12191695" cy="666800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Дашборд_Богатиков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