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48" y="0"/>
            <a:ext cx="118951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Дашборд_Белянская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