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323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200"/>
            <a:ext cx="12191695" cy="67695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Дашборд_Богомолова</dc:title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