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9" y="0"/>
            <a:ext cx="12055697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Дашборд_Косилов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