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" y="0"/>
            <a:ext cx="121682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Дашборд_Крутских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