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323A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sho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00"/>
            <a:ext cx="12191695" cy="67695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Дашборд_Милованов</dc:title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