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323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ho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07" y="0"/>
            <a:ext cx="1216828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Дашборд_Митрохина</dc:title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