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323A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ho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0885"/>
            <a:ext cx="12191695" cy="675623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Дашборд_Погорелов</dc:title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